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4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51" d="100"/>
          <a:sy n="51" d="100"/>
        </p:scale>
        <p:origin x="1243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FE1AD-B71C-43D6-BACF-775EBA4FCCB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BFBFB17-8BB3-4400-9649-F9345922A2C3}">
      <dgm:prSet/>
      <dgm:spPr/>
      <dgm:t>
        <a:bodyPr/>
        <a:lstStyle/>
        <a:p>
          <a:endParaRPr lang="es-MX"/>
        </a:p>
      </dgm:t>
    </dgm:pt>
    <dgm:pt modelId="{DE884F46-ABAB-4646-BE81-05192C248783}" type="parTrans" cxnId="{6D60A185-1BA1-40E8-9354-7A576EC18F3B}">
      <dgm:prSet/>
      <dgm:spPr/>
      <dgm:t>
        <a:bodyPr/>
        <a:lstStyle/>
        <a:p>
          <a:endParaRPr lang="es-MX"/>
        </a:p>
      </dgm:t>
    </dgm:pt>
    <dgm:pt modelId="{72730EEF-A7DD-49A6-853C-DB2E79BB5024}" type="sibTrans" cxnId="{6D60A185-1BA1-40E8-9354-7A576EC18F3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118C56C-7E22-4C62-9325-CE1E0EFD6977}">
      <dgm:prSet phldrT="[Texto]"/>
      <dgm:spPr/>
      <dgm:t>
        <a:bodyPr/>
        <a:lstStyle/>
        <a:p>
          <a:r>
            <a:rPr lang="es-MX" dirty="0" smtClean="0"/>
            <a:t>amenaza </a:t>
          </a:r>
          <a:endParaRPr lang="es-MX" dirty="0"/>
        </a:p>
      </dgm:t>
    </dgm:pt>
    <dgm:pt modelId="{D73C50D6-7591-4CD0-A868-E0BBAF0F9FF4}" type="parTrans" cxnId="{315A7DE5-A3DF-4C1B-A211-52BB2C1830C7}">
      <dgm:prSet/>
      <dgm:spPr/>
      <dgm:t>
        <a:bodyPr/>
        <a:lstStyle/>
        <a:p>
          <a:endParaRPr lang="es-MX"/>
        </a:p>
      </dgm:t>
    </dgm:pt>
    <dgm:pt modelId="{BC752FE3-AB11-4BBF-B70B-A4AF8B09F2F3}" type="sibTrans" cxnId="{315A7DE5-A3DF-4C1B-A211-52BB2C1830C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1CB48E4-8E67-43C2-915D-23B548393406}">
      <dgm:prSet phldrT="[Texto]"/>
      <dgm:spPr/>
      <dgm:t>
        <a:bodyPr/>
        <a:lstStyle/>
        <a:p>
          <a:r>
            <a:rPr lang="es-MX" dirty="0" smtClean="0"/>
            <a:t>Perdida</a:t>
          </a:r>
          <a:endParaRPr lang="es-MX" dirty="0"/>
        </a:p>
      </dgm:t>
    </dgm:pt>
    <dgm:pt modelId="{D077D87F-F9BC-486B-A6F8-9BB657B0F5EF}" type="parTrans" cxnId="{DEAFF59B-784C-4252-9A8C-885CC773EA72}">
      <dgm:prSet/>
      <dgm:spPr/>
      <dgm:t>
        <a:bodyPr/>
        <a:lstStyle/>
        <a:p>
          <a:endParaRPr lang="es-MX"/>
        </a:p>
      </dgm:t>
    </dgm:pt>
    <dgm:pt modelId="{9448B0AC-2737-4A40-AE07-DBEF3A6612FF}" type="sibTrans" cxnId="{DEAFF59B-784C-4252-9A8C-885CC773EA7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A9868D6-CA95-4824-8E2D-3AB5E0198E38}">
      <dgm:prSet phldrT="[Texto]"/>
      <dgm:spPr/>
      <dgm:t>
        <a:bodyPr/>
        <a:lstStyle/>
        <a:p>
          <a:r>
            <a:rPr lang="es-MX" dirty="0" smtClean="0"/>
            <a:t>Fantasía </a:t>
          </a:r>
          <a:endParaRPr lang="es-MX" dirty="0"/>
        </a:p>
      </dgm:t>
    </dgm:pt>
    <dgm:pt modelId="{5EE923F3-D0C8-4001-A96D-BAB67EECBBA4}" type="parTrans" cxnId="{FFEFC07D-9D73-4414-9F65-81CB947DE676}">
      <dgm:prSet/>
      <dgm:spPr/>
      <dgm:t>
        <a:bodyPr/>
        <a:lstStyle/>
        <a:p>
          <a:endParaRPr lang="es-MX"/>
        </a:p>
      </dgm:t>
    </dgm:pt>
    <dgm:pt modelId="{D90F40A6-D823-4651-95E6-5ACC9816FCB0}" type="sibTrans" cxnId="{FFEFC07D-9D73-4414-9F65-81CB947DE676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32448DDE-CE44-4280-9E45-191E45E34F37}">
      <dgm:prSet/>
      <dgm:spPr/>
      <dgm:t>
        <a:bodyPr/>
        <a:lstStyle/>
        <a:p>
          <a:endParaRPr lang="es-MX"/>
        </a:p>
      </dgm:t>
    </dgm:pt>
    <dgm:pt modelId="{46446AE8-D5ED-47FA-97A9-F728DBD2D552}" type="parTrans" cxnId="{1C701B6A-0CF9-4A05-82EF-0EE8B8E1340E}">
      <dgm:prSet/>
      <dgm:spPr/>
      <dgm:t>
        <a:bodyPr/>
        <a:lstStyle/>
        <a:p>
          <a:endParaRPr lang="es-MX"/>
        </a:p>
      </dgm:t>
    </dgm:pt>
    <dgm:pt modelId="{F85D5592-D9C4-4195-9810-F9B9C7873C16}" type="sibTrans" cxnId="{1C701B6A-0CF9-4A05-82EF-0EE8B8E1340E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D6E4FA38-9B5F-4108-9EF8-40E52CE8C344}">
      <dgm:prSet/>
      <dgm:spPr/>
      <dgm:t>
        <a:bodyPr/>
        <a:lstStyle/>
        <a:p>
          <a:endParaRPr lang="es-MX"/>
        </a:p>
      </dgm:t>
    </dgm:pt>
    <dgm:pt modelId="{7EC5114E-7CF9-4989-B5ED-B14B4BC21694}" type="parTrans" cxnId="{9CA95ACD-8D71-4741-BE64-82BF1E7E8265}">
      <dgm:prSet/>
      <dgm:spPr/>
      <dgm:t>
        <a:bodyPr/>
        <a:lstStyle/>
        <a:p>
          <a:endParaRPr lang="es-MX"/>
        </a:p>
      </dgm:t>
    </dgm:pt>
    <dgm:pt modelId="{BAE5621F-943F-4CE2-BA06-828BBC2F3357}" type="sibTrans" cxnId="{9CA95ACD-8D71-4741-BE64-82BF1E7E8265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D531374-B83C-4B0D-8D18-41A2C876BC91}" type="pres">
      <dgm:prSet presAssocID="{CB4FE1AD-B71C-43D6-BACF-775EBA4FCC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25975E2A-D141-4249-8591-52A41AA15F88}" type="pres">
      <dgm:prSet presAssocID="{CB4FE1AD-B71C-43D6-BACF-775EBA4FCCBF}" presName="Name1" presStyleCnt="0"/>
      <dgm:spPr/>
    </dgm:pt>
    <dgm:pt modelId="{BE7BB2A6-7B07-43CD-A413-BCE96B152DDA}" type="pres">
      <dgm:prSet presAssocID="{72730EEF-A7DD-49A6-853C-DB2E79BB5024}" presName="picture_1" presStyleCnt="0"/>
      <dgm:spPr/>
    </dgm:pt>
    <dgm:pt modelId="{AB1B51EB-9103-4AEF-A88B-6660FE6A9A9F}" type="pres">
      <dgm:prSet presAssocID="{72730EEF-A7DD-49A6-853C-DB2E79BB5024}" presName="pictureRepeatNode" presStyleLbl="alignImgPlace1" presStyleIdx="0" presStyleCnt="6" custScaleX="51742" custScaleY="32475" custLinFactNeighborX="48883" custLinFactNeighborY="-12115"/>
      <dgm:spPr/>
      <dgm:t>
        <a:bodyPr/>
        <a:lstStyle/>
        <a:p>
          <a:endParaRPr lang="es-MX"/>
        </a:p>
      </dgm:t>
    </dgm:pt>
    <dgm:pt modelId="{A6C733B6-5CAF-47D0-BDB7-354E87024510}" type="pres">
      <dgm:prSet presAssocID="{DBFBFB17-8BB3-4400-9649-F9345922A2C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EEA29F-1448-47C2-836E-1224F6F6091D}" type="pres">
      <dgm:prSet presAssocID="{BC752FE3-AB11-4BBF-B70B-A4AF8B09F2F3}" presName="picture_2" presStyleCnt="0"/>
      <dgm:spPr/>
    </dgm:pt>
    <dgm:pt modelId="{1C58EF26-8480-46EC-B4AB-D660859CC5BF}" type="pres">
      <dgm:prSet presAssocID="{BC752FE3-AB11-4BBF-B70B-A4AF8B09F2F3}" presName="pictureRepeatNode" presStyleLbl="alignImgPlace1" presStyleIdx="1" presStyleCnt="6" custLinFactX="-100000" custLinFactNeighborX="-197877" custLinFactNeighborY="-39928"/>
      <dgm:spPr/>
      <dgm:t>
        <a:bodyPr/>
        <a:lstStyle/>
        <a:p>
          <a:endParaRPr lang="es-MX"/>
        </a:p>
      </dgm:t>
    </dgm:pt>
    <dgm:pt modelId="{8D0800F0-B914-49D5-AF5E-2E8BB5D9E9FB}" type="pres">
      <dgm:prSet presAssocID="{C118C56C-7E22-4C62-9325-CE1E0EFD6977}" presName="line_2" presStyleLbl="parChTrans1D1" presStyleIdx="0" presStyleCnt="5" custFlipVert="0" custFlipHor="1" custSzY="621784" custScaleX="2971" custLinFactY="300000" custLinFactNeighborX="-4066" custLinFactNeighborY="390589"/>
      <dgm:spPr/>
    </dgm:pt>
    <dgm:pt modelId="{757D65E5-8090-4792-8B55-F359FDB0A29D}" type="pres">
      <dgm:prSet presAssocID="{C118C56C-7E22-4C62-9325-CE1E0EFD6977}" presName="textparent_2" presStyleLbl="node1" presStyleIdx="0" presStyleCnt="0"/>
      <dgm:spPr/>
    </dgm:pt>
    <dgm:pt modelId="{5D992992-1033-4580-8563-600409BFDBCD}" type="pres">
      <dgm:prSet presAssocID="{C118C56C-7E22-4C62-9325-CE1E0EFD6977}" presName="text_2" presStyleLbl="revTx" presStyleIdx="0" presStyleCnt="5" custAng="17072527" custScaleX="62008" custLinFactX="-100000" custLinFactNeighborX="-179118" custLinFactNeighborY="462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5009ED-F679-49CD-887D-D0F508B9D016}" type="pres">
      <dgm:prSet presAssocID="{9448B0AC-2737-4A40-AE07-DBEF3A6612FF}" presName="picture_3" presStyleCnt="0"/>
      <dgm:spPr/>
    </dgm:pt>
    <dgm:pt modelId="{A811D9BD-8A86-4E26-A0CA-60E6C0ECB566}" type="pres">
      <dgm:prSet presAssocID="{9448B0AC-2737-4A40-AE07-DBEF3A6612FF}" presName="pictureRepeatNode" presStyleLbl="alignImgPlace1" presStyleIdx="2" presStyleCnt="6" custLinFactNeighborX="61621" custLinFactNeighborY="-32409"/>
      <dgm:spPr/>
      <dgm:t>
        <a:bodyPr/>
        <a:lstStyle/>
        <a:p>
          <a:endParaRPr lang="es-MX"/>
        </a:p>
      </dgm:t>
    </dgm:pt>
    <dgm:pt modelId="{4603A286-DB25-4B0E-AFD4-6A70862DA0B7}" type="pres">
      <dgm:prSet presAssocID="{11CB48E4-8E67-43C2-915D-23B548393406}" presName="line_3" presStyleLbl="parChTrans1D1" presStyleIdx="1" presStyleCnt="5" custFlipVert="0" custFlipHor="1" custSzY="451470" custScaleX="16230" custLinFactY="-214126" custLinFactNeighborX="41049" custLinFactNeighborY="-300000"/>
      <dgm:spPr>
        <a:ln>
          <a:solidFill>
            <a:srgbClr val="FFFF00"/>
          </a:solidFill>
        </a:ln>
      </dgm:spPr>
    </dgm:pt>
    <dgm:pt modelId="{6038846F-0005-4956-8EDB-6132B35D3B4A}" type="pres">
      <dgm:prSet presAssocID="{11CB48E4-8E67-43C2-915D-23B548393406}" presName="textparent_3" presStyleLbl="node1" presStyleIdx="0" presStyleCnt="0"/>
      <dgm:spPr/>
    </dgm:pt>
    <dgm:pt modelId="{4D1C72C2-296B-4D4A-913C-C4B0EE9970FE}" type="pres">
      <dgm:prSet presAssocID="{11CB48E4-8E67-43C2-915D-23B548393406}" presName="text_3" presStyleLbl="revTx" presStyleIdx="1" presStyleCnt="5" custAng="19725356" custLinFactX="-44608" custLinFactNeighborX="-100000" custLinFactNeighborY="-211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E724AA-288F-4217-ABA7-523548C1437A}" type="pres">
      <dgm:prSet presAssocID="{F85D5592-D9C4-4195-9810-F9B9C7873C16}" presName="picture_4" presStyleCnt="0"/>
      <dgm:spPr/>
    </dgm:pt>
    <dgm:pt modelId="{533DB841-22BA-4B78-8F3E-7E91DB6F70B2}" type="pres">
      <dgm:prSet presAssocID="{F85D5592-D9C4-4195-9810-F9B9C7873C16}" presName="pictureRepeatNode" presStyleLbl="alignImgPlace1" presStyleIdx="3" presStyleCnt="6" custLinFactY="2790" custLinFactNeighborX="29447" custLinFactNeighborY="100000"/>
      <dgm:spPr/>
      <dgm:t>
        <a:bodyPr/>
        <a:lstStyle/>
        <a:p>
          <a:endParaRPr lang="es-MX"/>
        </a:p>
      </dgm:t>
    </dgm:pt>
    <dgm:pt modelId="{076DE0B0-C6AF-466F-BCE3-42FF622E6A5B}" type="pres">
      <dgm:prSet presAssocID="{32448DDE-CE44-4280-9E45-191E45E34F37}" presName="line_4" presStyleLbl="parChTrans1D1" presStyleIdx="2" presStyleCnt="5" custFlipVert="0" custSzY="604949" custScaleX="21158" custLinFactY="486345" custLinFactNeighborX="39375" custLinFactNeighborY="500000"/>
      <dgm:spPr>
        <a:ln>
          <a:solidFill>
            <a:srgbClr val="00B050"/>
          </a:solidFill>
        </a:ln>
      </dgm:spPr>
    </dgm:pt>
    <dgm:pt modelId="{0C722835-48F7-4170-BEA9-146DBED84D46}" type="pres">
      <dgm:prSet presAssocID="{32448DDE-CE44-4280-9E45-191E45E34F37}" presName="textparent_4" presStyleLbl="node1" presStyleIdx="0" presStyleCnt="0"/>
      <dgm:spPr/>
    </dgm:pt>
    <dgm:pt modelId="{E1C09307-CC48-459A-BD16-A640240B34D1}" type="pres">
      <dgm:prSet presAssocID="{32448DDE-CE44-4280-9E45-191E45E34F37}" presName="text_4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FE5DBF-0253-4738-99C7-8DAFDA765A95}" type="pres">
      <dgm:prSet presAssocID="{D90F40A6-D823-4651-95E6-5ACC9816FCB0}" presName="picture_5" presStyleCnt="0"/>
      <dgm:spPr/>
    </dgm:pt>
    <dgm:pt modelId="{11DF534A-D5D8-4B81-9B25-0240A2EB17C4}" type="pres">
      <dgm:prSet presAssocID="{D90F40A6-D823-4651-95E6-5ACC9816FCB0}" presName="pictureRepeatNode" presStyleLbl="alignImgPlace1" presStyleIdx="4" presStyleCnt="6" custLinFactX="-200000" custLinFactNeighborX="-209347" custLinFactNeighborY="12452"/>
      <dgm:spPr/>
      <dgm:t>
        <a:bodyPr/>
        <a:lstStyle/>
        <a:p>
          <a:endParaRPr lang="es-MX"/>
        </a:p>
      </dgm:t>
    </dgm:pt>
    <dgm:pt modelId="{16F31F2A-1AF4-4BC6-9921-3E08741BC68D}" type="pres">
      <dgm:prSet presAssocID="{4A9868D6-CA95-4824-8E2D-3AB5E0198E38}" presName="line_5" presStyleLbl="parChTrans1D1" presStyleIdx="3" presStyleCnt="5" custFlipHor="1" custSzY="864096" custScaleX="17660" custLinFactY="-800000" custLinFactNeighborX="-19461" custLinFactNeighborY="-897087"/>
      <dgm:spPr>
        <a:ln>
          <a:solidFill>
            <a:schemeClr val="accent6">
              <a:lumMod val="75000"/>
            </a:schemeClr>
          </a:solidFill>
        </a:ln>
      </dgm:spPr>
    </dgm:pt>
    <dgm:pt modelId="{7BDEB2F8-7F0E-486D-9DCB-EC503E81816D}" type="pres">
      <dgm:prSet presAssocID="{4A9868D6-CA95-4824-8E2D-3AB5E0198E38}" presName="textparent_5" presStyleLbl="node1" presStyleIdx="0" presStyleCnt="0"/>
      <dgm:spPr/>
    </dgm:pt>
    <dgm:pt modelId="{1FD434E1-8B65-4449-BFF4-A1A7BC2789BA}" type="pres">
      <dgm:prSet presAssocID="{4A9868D6-CA95-4824-8E2D-3AB5E0198E38}" presName="text_5" presStyleLbl="revTx" presStyleIdx="3" presStyleCnt="5" custAng="18482955" custLinFactX="-269775" custLinFactNeighborX="-300000" custLinFactNeighborY="-49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2EE1BD-0AE8-41CC-A989-C544A25FCB3F}" type="pres">
      <dgm:prSet presAssocID="{BAE5621F-943F-4CE2-BA06-828BBC2F3357}" presName="picture_6" presStyleCnt="0"/>
      <dgm:spPr/>
    </dgm:pt>
    <dgm:pt modelId="{7F3B94A1-FDD7-422A-8352-AC75E794EB79}" type="pres">
      <dgm:prSet presAssocID="{BAE5621F-943F-4CE2-BA06-828BBC2F3357}" presName="pictureRepeatNode" presStyleLbl="alignImgPlace1" presStyleIdx="5" presStyleCnt="6" custLinFactX="-246625" custLinFactY="-200000" custLinFactNeighborX="-300000" custLinFactNeighborY="-209295"/>
      <dgm:spPr/>
      <dgm:t>
        <a:bodyPr/>
        <a:lstStyle/>
        <a:p>
          <a:endParaRPr lang="es-MX"/>
        </a:p>
      </dgm:t>
    </dgm:pt>
    <dgm:pt modelId="{2EED67AD-EA74-439A-8738-CE82EC237535}" type="pres">
      <dgm:prSet presAssocID="{D6E4FA38-9B5F-4108-9EF8-40E52CE8C344}" presName="line_6" presStyleLbl="parChTrans1D1" presStyleIdx="4" presStyleCnt="5" custFlipHor="0" custSzY="398786" custScaleX="11103" custLinFactY="-4100000" custLinFactNeighborX="-31071" custLinFactNeighborY="-4102556"/>
      <dgm:spPr>
        <a:ln>
          <a:solidFill>
            <a:schemeClr val="accent2">
              <a:lumMod val="75000"/>
            </a:schemeClr>
          </a:solidFill>
        </a:ln>
      </dgm:spPr>
    </dgm:pt>
    <dgm:pt modelId="{E20F1B02-4D77-4832-9A72-D13AAA24142B}" type="pres">
      <dgm:prSet presAssocID="{D6E4FA38-9B5F-4108-9EF8-40E52CE8C344}" presName="textparent_6" presStyleLbl="node1" presStyleIdx="0" presStyleCnt="0"/>
      <dgm:spPr/>
    </dgm:pt>
    <dgm:pt modelId="{4A50536A-B22C-46CD-AF75-ECD70858D66B}" type="pres">
      <dgm:prSet presAssocID="{D6E4FA38-9B5F-4108-9EF8-40E52CE8C344}" presName="text_6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2D374F8-F77B-4962-987D-FD71DACC1310}" type="presOf" srcId="{D90F40A6-D823-4651-95E6-5ACC9816FCB0}" destId="{11DF534A-D5D8-4B81-9B25-0240A2EB17C4}" srcOrd="0" destOrd="0" presId="urn:microsoft.com/office/officeart/2008/layout/CircularPictureCallout"/>
    <dgm:cxn modelId="{9F4BD051-6D25-411F-BF70-FDBBE68BED34}" type="presOf" srcId="{F85D5592-D9C4-4195-9810-F9B9C7873C16}" destId="{533DB841-22BA-4B78-8F3E-7E91DB6F70B2}" srcOrd="0" destOrd="0" presId="urn:microsoft.com/office/officeart/2008/layout/CircularPictureCallout"/>
    <dgm:cxn modelId="{2B863797-CFA2-4BBB-ADFA-6B83BB351593}" type="presOf" srcId="{9448B0AC-2737-4A40-AE07-DBEF3A6612FF}" destId="{A811D9BD-8A86-4E26-A0CA-60E6C0ECB566}" srcOrd="0" destOrd="0" presId="urn:microsoft.com/office/officeart/2008/layout/CircularPictureCallout"/>
    <dgm:cxn modelId="{45873127-7AD5-4695-B732-4AFBC5513793}" type="presOf" srcId="{CB4FE1AD-B71C-43D6-BACF-775EBA4FCCBF}" destId="{2D531374-B83C-4B0D-8D18-41A2C876BC91}" srcOrd="0" destOrd="0" presId="urn:microsoft.com/office/officeart/2008/layout/CircularPictureCallout"/>
    <dgm:cxn modelId="{DEAFF59B-784C-4252-9A8C-885CC773EA72}" srcId="{CB4FE1AD-B71C-43D6-BACF-775EBA4FCCBF}" destId="{11CB48E4-8E67-43C2-915D-23B548393406}" srcOrd="2" destOrd="0" parTransId="{D077D87F-F9BC-486B-A6F8-9BB657B0F5EF}" sibTransId="{9448B0AC-2737-4A40-AE07-DBEF3A6612FF}"/>
    <dgm:cxn modelId="{A6B6825C-67F8-4C28-B04B-C0D19A9D6027}" type="presOf" srcId="{4A9868D6-CA95-4824-8E2D-3AB5E0198E38}" destId="{1FD434E1-8B65-4449-BFF4-A1A7BC2789BA}" srcOrd="0" destOrd="0" presId="urn:microsoft.com/office/officeart/2008/layout/CircularPictureCallout"/>
    <dgm:cxn modelId="{1C701B6A-0CF9-4A05-82EF-0EE8B8E1340E}" srcId="{CB4FE1AD-B71C-43D6-BACF-775EBA4FCCBF}" destId="{32448DDE-CE44-4280-9E45-191E45E34F37}" srcOrd="3" destOrd="0" parTransId="{46446AE8-D5ED-47FA-97A9-F728DBD2D552}" sibTransId="{F85D5592-D9C4-4195-9810-F9B9C7873C16}"/>
    <dgm:cxn modelId="{FFEFC07D-9D73-4414-9F65-81CB947DE676}" srcId="{CB4FE1AD-B71C-43D6-BACF-775EBA4FCCBF}" destId="{4A9868D6-CA95-4824-8E2D-3AB5E0198E38}" srcOrd="4" destOrd="0" parTransId="{5EE923F3-D0C8-4001-A96D-BAB67EECBBA4}" sibTransId="{D90F40A6-D823-4651-95E6-5ACC9816FCB0}"/>
    <dgm:cxn modelId="{6D60A185-1BA1-40E8-9354-7A576EC18F3B}" srcId="{CB4FE1AD-B71C-43D6-BACF-775EBA4FCCBF}" destId="{DBFBFB17-8BB3-4400-9649-F9345922A2C3}" srcOrd="0" destOrd="0" parTransId="{DE884F46-ABAB-4646-BE81-05192C248783}" sibTransId="{72730EEF-A7DD-49A6-853C-DB2E79BB5024}"/>
    <dgm:cxn modelId="{5DB0F8D9-E868-4FBF-8D1D-5E7EE31033DE}" type="presOf" srcId="{11CB48E4-8E67-43C2-915D-23B548393406}" destId="{4D1C72C2-296B-4D4A-913C-C4B0EE9970FE}" srcOrd="0" destOrd="0" presId="urn:microsoft.com/office/officeart/2008/layout/CircularPictureCallout"/>
    <dgm:cxn modelId="{285793A2-888E-46AD-A426-9135E2D38C27}" type="presOf" srcId="{D6E4FA38-9B5F-4108-9EF8-40E52CE8C344}" destId="{4A50536A-B22C-46CD-AF75-ECD70858D66B}" srcOrd="0" destOrd="0" presId="urn:microsoft.com/office/officeart/2008/layout/CircularPictureCallout"/>
    <dgm:cxn modelId="{315A7DE5-A3DF-4C1B-A211-52BB2C1830C7}" srcId="{CB4FE1AD-B71C-43D6-BACF-775EBA4FCCBF}" destId="{C118C56C-7E22-4C62-9325-CE1E0EFD6977}" srcOrd="1" destOrd="0" parTransId="{D73C50D6-7591-4CD0-A868-E0BBAF0F9FF4}" sibTransId="{BC752FE3-AB11-4BBF-B70B-A4AF8B09F2F3}"/>
    <dgm:cxn modelId="{5B9481DB-BBBA-40FD-BBC6-5E6EC1EFBB96}" type="presOf" srcId="{BC752FE3-AB11-4BBF-B70B-A4AF8B09F2F3}" destId="{1C58EF26-8480-46EC-B4AB-D660859CC5BF}" srcOrd="0" destOrd="0" presId="urn:microsoft.com/office/officeart/2008/layout/CircularPictureCallout"/>
    <dgm:cxn modelId="{CED0E479-956F-40C6-94AE-7F03E5C7AA98}" type="presOf" srcId="{C118C56C-7E22-4C62-9325-CE1E0EFD6977}" destId="{5D992992-1033-4580-8563-600409BFDBCD}" srcOrd="0" destOrd="0" presId="urn:microsoft.com/office/officeart/2008/layout/CircularPictureCallout"/>
    <dgm:cxn modelId="{98C551EF-2276-4C1F-A185-4278EE1897B1}" type="presOf" srcId="{32448DDE-CE44-4280-9E45-191E45E34F37}" destId="{E1C09307-CC48-459A-BD16-A640240B34D1}" srcOrd="0" destOrd="0" presId="urn:microsoft.com/office/officeart/2008/layout/CircularPictureCallout"/>
    <dgm:cxn modelId="{E73BBC85-1E86-4DAF-A3E6-A2BC42A8678F}" type="presOf" srcId="{72730EEF-A7DD-49A6-853C-DB2E79BB5024}" destId="{AB1B51EB-9103-4AEF-A88B-6660FE6A9A9F}" srcOrd="0" destOrd="0" presId="urn:microsoft.com/office/officeart/2008/layout/CircularPictureCallout"/>
    <dgm:cxn modelId="{3DDC154D-83BB-4FFF-90D8-EC0897BCFE67}" type="presOf" srcId="{BAE5621F-943F-4CE2-BA06-828BBC2F3357}" destId="{7F3B94A1-FDD7-422A-8352-AC75E794EB79}" srcOrd="0" destOrd="0" presId="urn:microsoft.com/office/officeart/2008/layout/CircularPictureCallout"/>
    <dgm:cxn modelId="{A5C81F89-602E-4DB0-98CF-63277A6335FB}" type="presOf" srcId="{DBFBFB17-8BB3-4400-9649-F9345922A2C3}" destId="{A6C733B6-5CAF-47D0-BDB7-354E87024510}" srcOrd="0" destOrd="0" presId="urn:microsoft.com/office/officeart/2008/layout/CircularPictureCallout"/>
    <dgm:cxn modelId="{9CA95ACD-8D71-4741-BE64-82BF1E7E8265}" srcId="{CB4FE1AD-B71C-43D6-BACF-775EBA4FCCBF}" destId="{D6E4FA38-9B5F-4108-9EF8-40E52CE8C344}" srcOrd="5" destOrd="0" parTransId="{7EC5114E-7CF9-4989-B5ED-B14B4BC21694}" sibTransId="{BAE5621F-943F-4CE2-BA06-828BBC2F3357}"/>
    <dgm:cxn modelId="{A89F2E41-D0FB-4D19-9A34-E3832C71D1EE}" type="presParOf" srcId="{2D531374-B83C-4B0D-8D18-41A2C876BC91}" destId="{25975E2A-D141-4249-8591-52A41AA15F88}" srcOrd="0" destOrd="0" presId="urn:microsoft.com/office/officeart/2008/layout/CircularPictureCallout"/>
    <dgm:cxn modelId="{72D5188A-C338-4411-B988-0CAD8F3BE5D2}" type="presParOf" srcId="{25975E2A-D141-4249-8591-52A41AA15F88}" destId="{BE7BB2A6-7B07-43CD-A413-BCE96B152DDA}" srcOrd="0" destOrd="0" presId="urn:microsoft.com/office/officeart/2008/layout/CircularPictureCallout"/>
    <dgm:cxn modelId="{A9360228-C4F9-4E29-9497-D267D38D1AA0}" type="presParOf" srcId="{BE7BB2A6-7B07-43CD-A413-BCE96B152DDA}" destId="{AB1B51EB-9103-4AEF-A88B-6660FE6A9A9F}" srcOrd="0" destOrd="0" presId="urn:microsoft.com/office/officeart/2008/layout/CircularPictureCallout"/>
    <dgm:cxn modelId="{579A1B7A-A30A-4859-B009-3ECDE95FDAA3}" type="presParOf" srcId="{25975E2A-D141-4249-8591-52A41AA15F88}" destId="{A6C733B6-5CAF-47D0-BDB7-354E87024510}" srcOrd="1" destOrd="0" presId="urn:microsoft.com/office/officeart/2008/layout/CircularPictureCallout"/>
    <dgm:cxn modelId="{1AE7E7EF-F220-4D9E-A4D3-004ACB673C72}" type="presParOf" srcId="{25975E2A-D141-4249-8591-52A41AA15F88}" destId="{1BEEA29F-1448-47C2-836E-1224F6F6091D}" srcOrd="2" destOrd="0" presId="urn:microsoft.com/office/officeart/2008/layout/CircularPictureCallout"/>
    <dgm:cxn modelId="{0E1930FC-A4AE-42BD-AFEF-1031D3D4CE56}" type="presParOf" srcId="{1BEEA29F-1448-47C2-836E-1224F6F6091D}" destId="{1C58EF26-8480-46EC-B4AB-D660859CC5BF}" srcOrd="0" destOrd="0" presId="urn:microsoft.com/office/officeart/2008/layout/CircularPictureCallout"/>
    <dgm:cxn modelId="{D9C6559A-CCFE-4AD0-A833-867A2705CB86}" type="presParOf" srcId="{25975E2A-D141-4249-8591-52A41AA15F88}" destId="{8D0800F0-B914-49D5-AF5E-2E8BB5D9E9FB}" srcOrd="3" destOrd="0" presId="urn:microsoft.com/office/officeart/2008/layout/CircularPictureCallout"/>
    <dgm:cxn modelId="{038B4649-3245-4DD6-A138-5299610A2E41}" type="presParOf" srcId="{25975E2A-D141-4249-8591-52A41AA15F88}" destId="{757D65E5-8090-4792-8B55-F359FDB0A29D}" srcOrd="4" destOrd="0" presId="urn:microsoft.com/office/officeart/2008/layout/CircularPictureCallout"/>
    <dgm:cxn modelId="{B601813F-7F87-48D3-825D-013F51BFD28F}" type="presParOf" srcId="{757D65E5-8090-4792-8B55-F359FDB0A29D}" destId="{5D992992-1033-4580-8563-600409BFDBCD}" srcOrd="0" destOrd="0" presId="urn:microsoft.com/office/officeart/2008/layout/CircularPictureCallout"/>
    <dgm:cxn modelId="{202F1E9C-40BF-4E56-A593-9029FEF057E7}" type="presParOf" srcId="{25975E2A-D141-4249-8591-52A41AA15F88}" destId="{125009ED-F679-49CD-887D-D0F508B9D016}" srcOrd="5" destOrd="0" presId="urn:microsoft.com/office/officeart/2008/layout/CircularPictureCallout"/>
    <dgm:cxn modelId="{A38A1C19-209A-4FB1-8309-DE75AE6DE68D}" type="presParOf" srcId="{125009ED-F679-49CD-887D-D0F508B9D016}" destId="{A811D9BD-8A86-4E26-A0CA-60E6C0ECB566}" srcOrd="0" destOrd="0" presId="urn:microsoft.com/office/officeart/2008/layout/CircularPictureCallout"/>
    <dgm:cxn modelId="{2643BBAE-2A94-4FCD-8E16-A774CD5D6BE0}" type="presParOf" srcId="{25975E2A-D141-4249-8591-52A41AA15F88}" destId="{4603A286-DB25-4B0E-AFD4-6A70862DA0B7}" srcOrd="6" destOrd="0" presId="urn:microsoft.com/office/officeart/2008/layout/CircularPictureCallout"/>
    <dgm:cxn modelId="{56755917-275E-4AE5-8EE5-CB7F9C12C99A}" type="presParOf" srcId="{25975E2A-D141-4249-8591-52A41AA15F88}" destId="{6038846F-0005-4956-8EDB-6132B35D3B4A}" srcOrd="7" destOrd="0" presId="urn:microsoft.com/office/officeart/2008/layout/CircularPictureCallout"/>
    <dgm:cxn modelId="{FC19848B-D87A-4818-B053-7CB5B938D1E7}" type="presParOf" srcId="{6038846F-0005-4956-8EDB-6132B35D3B4A}" destId="{4D1C72C2-296B-4D4A-913C-C4B0EE9970FE}" srcOrd="0" destOrd="0" presId="urn:microsoft.com/office/officeart/2008/layout/CircularPictureCallout"/>
    <dgm:cxn modelId="{95BA80D8-951F-4130-B89F-49C58D56E2D9}" type="presParOf" srcId="{25975E2A-D141-4249-8591-52A41AA15F88}" destId="{FEE724AA-288F-4217-ABA7-523548C1437A}" srcOrd="8" destOrd="0" presId="urn:microsoft.com/office/officeart/2008/layout/CircularPictureCallout"/>
    <dgm:cxn modelId="{EB176358-7815-41DE-A898-1C4BCE216BC7}" type="presParOf" srcId="{FEE724AA-288F-4217-ABA7-523548C1437A}" destId="{533DB841-22BA-4B78-8F3E-7E91DB6F70B2}" srcOrd="0" destOrd="0" presId="urn:microsoft.com/office/officeart/2008/layout/CircularPictureCallout"/>
    <dgm:cxn modelId="{0B2E846C-576B-41FB-9CF2-DD95824EFCD8}" type="presParOf" srcId="{25975E2A-D141-4249-8591-52A41AA15F88}" destId="{076DE0B0-C6AF-466F-BCE3-42FF622E6A5B}" srcOrd="9" destOrd="0" presId="urn:microsoft.com/office/officeart/2008/layout/CircularPictureCallout"/>
    <dgm:cxn modelId="{A5F798F1-5731-49CD-98A3-142A8868DCF4}" type="presParOf" srcId="{25975E2A-D141-4249-8591-52A41AA15F88}" destId="{0C722835-48F7-4170-BEA9-146DBED84D46}" srcOrd="10" destOrd="0" presId="urn:microsoft.com/office/officeart/2008/layout/CircularPictureCallout"/>
    <dgm:cxn modelId="{08CA888A-3BE5-4F8E-9229-2280EF3EE496}" type="presParOf" srcId="{0C722835-48F7-4170-BEA9-146DBED84D46}" destId="{E1C09307-CC48-459A-BD16-A640240B34D1}" srcOrd="0" destOrd="0" presId="urn:microsoft.com/office/officeart/2008/layout/CircularPictureCallout"/>
    <dgm:cxn modelId="{1B91931A-8B49-499D-832D-E83BE69F67B0}" type="presParOf" srcId="{25975E2A-D141-4249-8591-52A41AA15F88}" destId="{92FE5DBF-0253-4738-99C7-8DAFDA765A95}" srcOrd="11" destOrd="0" presId="urn:microsoft.com/office/officeart/2008/layout/CircularPictureCallout"/>
    <dgm:cxn modelId="{02AC3A40-28B8-40C3-A924-54EA9DE53A95}" type="presParOf" srcId="{92FE5DBF-0253-4738-99C7-8DAFDA765A95}" destId="{11DF534A-D5D8-4B81-9B25-0240A2EB17C4}" srcOrd="0" destOrd="0" presId="urn:microsoft.com/office/officeart/2008/layout/CircularPictureCallout"/>
    <dgm:cxn modelId="{6B0984B6-43AA-453C-AA8D-399236AB2BB6}" type="presParOf" srcId="{25975E2A-D141-4249-8591-52A41AA15F88}" destId="{16F31F2A-1AF4-4BC6-9921-3E08741BC68D}" srcOrd="12" destOrd="0" presId="urn:microsoft.com/office/officeart/2008/layout/CircularPictureCallout"/>
    <dgm:cxn modelId="{95C57D8E-37F2-4E02-8F4A-822E1F183AA1}" type="presParOf" srcId="{25975E2A-D141-4249-8591-52A41AA15F88}" destId="{7BDEB2F8-7F0E-486D-9DCB-EC503E81816D}" srcOrd="13" destOrd="0" presId="urn:microsoft.com/office/officeart/2008/layout/CircularPictureCallout"/>
    <dgm:cxn modelId="{A51D6594-F7AE-4D43-A6AC-99ABB93A2346}" type="presParOf" srcId="{7BDEB2F8-7F0E-486D-9DCB-EC503E81816D}" destId="{1FD434E1-8B65-4449-BFF4-A1A7BC2789BA}" srcOrd="0" destOrd="0" presId="urn:microsoft.com/office/officeart/2008/layout/CircularPictureCallout"/>
    <dgm:cxn modelId="{85328807-1D91-4E1C-81B1-2D91F3CB79A2}" type="presParOf" srcId="{25975E2A-D141-4249-8591-52A41AA15F88}" destId="{EF2EE1BD-0AE8-41CC-A989-C544A25FCB3F}" srcOrd="14" destOrd="0" presId="urn:microsoft.com/office/officeart/2008/layout/CircularPictureCallout"/>
    <dgm:cxn modelId="{92A66B1A-3474-4521-977E-437A4AC10246}" type="presParOf" srcId="{EF2EE1BD-0AE8-41CC-A989-C544A25FCB3F}" destId="{7F3B94A1-FDD7-422A-8352-AC75E794EB79}" srcOrd="0" destOrd="0" presId="urn:microsoft.com/office/officeart/2008/layout/CircularPictureCallout"/>
    <dgm:cxn modelId="{AD3C9BAC-4675-4917-9764-46092D97FA9D}" type="presParOf" srcId="{25975E2A-D141-4249-8591-52A41AA15F88}" destId="{2EED67AD-EA74-439A-8738-CE82EC237535}" srcOrd="15" destOrd="0" presId="urn:microsoft.com/office/officeart/2008/layout/CircularPictureCallout"/>
    <dgm:cxn modelId="{8A4A41B2-CE45-4328-856A-C1ED4998BC04}" type="presParOf" srcId="{25975E2A-D141-4249-8591-52A41AA15F88}" destId="{E20F1B02-4D77-4832-9A72-D13AAA24142B}" srcOrd="16" destOrd="0" presId="urn:microsoft.com/office/officeart/2008/layout/CircularPictureCallout"/>
    <dgm:cxn modelId="{0A3EC6C9-7080-438D-A534-13199CF90D57}" type="presParOf" srcId="{E20F1B02-4D77-4832-9A72-D13AAA24142B}" destId="{4A50536A-B22C-46CD-AF75-ECD70858D66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D67AD-EA74-439A-8738-CE82EC237535}">
      <dsp:nvSpPr>
        <dsp:cNvPr id="0" name=""/>
        <dsp:cNvSpPr/>
      </dsp:nvSpPr>
      <dsp:spPr>
        <a:xfrm>
          <a:off x="3059813" y="1336819"/>
          <a:ext cx="514634" cy="398786"/>
        </a:xfrm>
        <a:prstGeom prst="line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31F2A-1AF4-4BC6-9921-3E08741BC68D}">
      <dsp:nvSpPr>
        <dsp:cNvPr id="0" name=""/>
        <dsp:cNvSpPr/>
      </dsp:nvSpPr>
      <dsp:spPr>
        <a:xfrm flipH="1">
          <a:off x="3290059" y="2664321"/>
          <a:ext cx="691712" cy="864096"/>
        </a:xfrm>
        <a:prstGeom prst="line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DE0B0-C6AF-466F-BCE3-42FF622E6A5B}">
      <dsp:nvSpPr>
        <dsp:cNvPr id="0" name=""/>
        <dsp:cNvSpPr/>
      </dsp:nvSpPr>
      <dsp:spPr>
        <a:xfrm>
          <a:off x="5321796" y="2667222"/>
          <a:ext cx="773875" cy="604949"/>
        </a:xfrm>
        <a:prstGeom prst="line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3A286-DB25-4B0E-AFD4-6A70862DA0B7}">
      <dsp:nvSpPr>
        <dsp:cNvPr id="0" name=""/>
        <dsp:cNvSpPr/>
      </dsp:nvSpPr>
      <dsp:spPr>
        <a:xfrm flipH="1">
          <a:off x="5688140" y="1111084"/>
          <a:ext cx="635701" cy="451470"/>
        </a:xfrm>
        <a:prstGeom prst="line">
          <a:avLst/>
        </a:pr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800F0-B914-49D5-AF5E-2E8BB5D9E9FB}">
      <dsp:nvSpPr>
        <dsp:cNvPr id="0" name=""/>
        <dsp:cNvSpPr/>
      </dsp:nvSpPr>
      <dsp:spPr>
        <a:xfrm flipH="1">
          <a:off x="4499983" y="677812"/>
          <a:ext cx="137708" cy="62178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B51EB-9103-4AEF-A88B-6660FE6A9A9F}">
      <dsp:nvSpPr>
        <dsp:cNvPr id="0" name=""/>
        <dsp:cNvSpPr/>
      </dsp:nvSpPr>
      <dsp:spPr>
        <a:xfrm>
          <a:off x="3491862" y="1318336"/>
          <a:ext cx="2365644" cy="14847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733B6-5CAF-47D0-BDB7-354E87024510}">
      <dsp:nvSpPr>
        <dsp:cNvPr id="0" name=""/>
        <dsp:cNvSpPr/>
      </dsp:nvSpPr>
      <dsp:spPr>
        <a:xfrm>
          <a:off x="976714" y="2756344"/>
          <a:ext cx="2926080" cy="15087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/>
        </a:p>
      </dsp:txBody>
      <dsp:txXfrm>
        <a:off x="976714" y="2756344"/>
        <a:ext cx="2926080" cy="1508760"/>
      </dsp:txXfrm>
    </dsp:sp>
    <dsp:sp modelId="{1C58EF26-8480-46EC-B4AB-D660859CC5BF}">
      <dsp:nvSpPr>
        <dsp:cNvPr id="0" name=""/>
        <dsp:cNvSpPr/>
      </dsp:nvSpPr>
      <dsp:spPr>
        <a:xfrm>
          <a:off x="4211959" y="21"/>
          <a:ext cx="822960" cy="82296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92992-1033-4580-8563-600409BFDBCD}">
      <dsp:nvSpPr>
        <dsp:cNvPr id="0" name=""/>
        <dsp:cNvSpPr/>
      </dsp:nvSpPr>
      <dsp:spPr>
        <a:xfrm rot="17072527">
          <a:off x="4421117" y="709313"/>
          <a:ext cx="680957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amenaza </a:t>
          </a:r>
          <a:endParaRPr lang="es-MX" sz="1200" kern="1200" dirty="0"/>
        </a:p>
      </dsp:txBody>
      <dsp:txXfrm>
        <a:off x="4421117" y="709313"/>
        <a:ext cx="680957" cy="822960"/>
      </dsp:txXfrm>
    </dsp:sp>
    <dsp:sp modelId="{A811D9BD-8A86-4E26-A0CA-60E6C0ECB566}">
      <dsp:nvSpPr>
        <dsp:cNvPr id="0" name=""/>
        <dsp:cNvSpPr/>
      </dsp:nvSpPr>
      <dsp:spPr>
        <a:xfrm>
          <a:off x="6452222" y="843711"/>
          <a:ext cx="822960" cy="82296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C72C2-296B-4D4A-913C-C4B0EE9970FE}">
      <dsp:nvSpPr>
        <dsp:cNvPr id="0" name=""/>
        <dsp:cNvSpPr/>
      </dsp:nvSpPr>
      <dsp:spPr>
        <a:xfrm rot="19725356">
          <a:off x="5887829" y="936129"/>
          <a:ext cx="608706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Perdida</a:t>
          </a:r>
          <a:endParaRPr lang="es-MX" sz="1200" kern="1200" dirty="0"/>
        </a:p>
      </dsp:txBody>
      <dsp:txXfrm>
        <a:off x="5887829" y="936129"/>
        <a:ext cx="608706" cy="822960"/>
      </dsp:txXfrm>
    </dsp:sp>
    <dsp:sp modelId="{533DB841-22BA-4B78-8F3E-7E91DB6F70B2}">
      <dsp:nvSpPr>
        <dsp:cNvPr id="0" name=""/>
        <dsp:cNvSpPr/>
      </dsp:nvSpPr>
      <dsp:spPr>
        <a:xfrm>
          <a:off x="5928211" y="3049053"/>
          <a:ext cx="822960" cy="82296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09307-CC48-459A-BD16-A640240B34D1}">
      <dsp:nvSpPr>
        <dsp:cNvPr id="0" name=""/>
        <dsp:cNvSpPr/>
      </dsp:nvSpPr>
      <dsp:spPr>
        <a:xfrm>
          <a:off x="6508834" y="2203132"/>
          <a:ext cx="278892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6508834" y="2203132"/>
        <a:ext cx="278892" cy="822960"/>
      </dsp:txXfrm>
    </dsp:sp>
    <dsp:sp modelId="{11DF534A-D5D8-4B81-9B25-0240A2EB17C4}">
      <dsp:nvSpPr>
        <dsp:cNvPr id="0" name=""/>
        <dsp:cNvSpPr/>
      </dsp:nvSpPr>
      <dsp:spPr>
        <a:xfrm>
          <a:off x="2576344" y="3398315"/>
          <a:ext cx="822960" cy="82296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434E1-8B65-4449-BFF4-A1A7BC2789BA}">
      <dsp:nvSpPr>
        <dsp:cNvPr id="0" name=""/>
        <dsp:cNvSpPr/>
      </dsp:nvSpPr>
      <dsp:spPr>
        <a:xfrm rot="18482955">
          <a:off x="3299811" y="2888236"/>
          <a:ext cx="608706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Fantasía </a:t>
          </a:r>
          <a:endParaRPr lang="es-MX" sz="1200" kern="1200" dirty="0"/>
        </a:p>
      </dsp:txBody>
      <dsp:txXfrm>
        <a:off x="3299811" y="2888236"/>
        <a:ext cx="608706" cy="822960"/>
      </dsp:txXfrm>
    </dsp:sp>
    <dsp:sp modelId="{7F3B94A1-FDD7-422A-8352-AC75E794EB79}">
      <dsp:nvSpPr>
        <dsp:cNvPr id="0" name=""/>
        <dsp:cNvSpPr/>
      </dsp:nvSpPr>
      <dsp:spPr>
        <a:xfrm>
          <a:off x="2164862" y="709318"/>
          <a:ext cx="822960" cy="822960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0536A-B22C-46CD-AF75-ECD70858D66B}">
      <dsp:nvSpPr>
        <dsp:cNvPr id="0" name=""/>
        <dsp:cNvSpPr/>
      </dsp:nvSpPr>
      <dsp:spPr>
        <a:xfrm>
          <a:off x="7486327" y="4077652"/>
          <a:ext cx="181142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7486327" y="4077652"/>
        <a:ext cx="181142" cy="822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rm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Salud Física y emocional: </a:t>
            </a:r>
            <a:b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Emociones y Reacciones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323528" y="3861048"/>
            <a:ext cx="864096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</a:t>
            </a:r>
            <a:r>
              <a:rPr lang="es-MX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MX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icenciatura en Ingeniería Industrial  </a:t>
            </a:r>
          </a:p>
          <a:p>
            <a:pPr algn="l"/>
            <a:endParaRPr lang="es-MX" sz="2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Lic. Araceli Lozano Rodríguez </a:t>
            </a:r>
          </a:p>
          <a:p>
            <a:pPr algn="l"/>
            <a:endParaRPr lang="es-MX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Enero – Juno 2015 </a:t>
            </a:r>
            <a:endParaRPr lang="es-MX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405705"/>
              </p:ext>
            </p:extLst>
          </p:nvPr>
        </p:nvGraphicFramePr>
        <p:xfrm>
          <a:off x="-11495" y="1628775"/>
          <a:ext cx="914400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 rot="2415988">
            <a:off x="5302642" y="453932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Identificación</a:t>
            </a:r>
            <a:endParaRPr lang="es-MX" sz="1200" dirty="0"/>
          </a:p>
        </p:txBody>
      </p:sp>
      <p:sp>
        <p:nvSpPr>
          <p:cNvPr id="6" name="CuadroTexto 5"/>
          <p:cNvSpPr txBox="1"/>
          <p:nvPr/>
        </p:nvSpPr>
        <p:spPr>
          <a:xfrm rot="2215671">
            <a:off x="2944596" y="29515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Motivación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6432" y="1484784"/>
            <a:ext cx="697796" cy="66442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191216" y="1915134"/>
            <a:ext cx="200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Instintos e impulsos</a:t>
            </a:r>
            <a:endParaRPr lang="es-MX" sz="1400" dirty="0"/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5004048" y="1988840"/>
            <a:ext cx="242384" cy="16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6192180" y="1816995"/>
            <a:ext cx="612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352" y="1469942"/>
            <a:ext cx="710666" cy="56909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999472" y="1997570"/>
            <a:ext cx="11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2do. Lugar </a:t>
            </a:r>
            <a:endParaRPr lang="es-MX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7619018" y="1816995"/>
            <a:ext cx="543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2363" y="1379744"/>
            <a:ext cx="903798" cy="68927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8120857" y="2018402"/>
            <a:ext cx="118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Representación</a:t>
            </a:r>
            <a:endParaRPr lang="es-MX" sz="1100" dirty="0"/>
          </a:p>
        </p:txBody>
      </p:sp>
      <p:cxnSp>
        <p:nvCxnSpPr>
          <p:cNvPr id="20" name="Conector recto 19"/>
          <p:cNvCxnSpPr/>
          <p:nvPr/>
        </p:nvCxnSpPr>
        <p:spPr>
          <a:xfrm flipV="1">
            <a:off x="7263685" y="2549493"/>
            <a:ext cx="569947" cy="14067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7263685" y="3136183"/>
            <a:ext cx="799035" cy="37201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6802924" y="3311108"/>
            <a:ext cx="390220" cy="42988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7203" y="2242789"/>
            <a:ext cx="800973" cy="800973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 rot="20709319">
            <a:off x="7163632" y="2220574"/>
            <a:ext cx="100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Física </a:t>
            </a:r>
            <a:endParaRPr lang="es-MX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619" y="3269876"/>
            <a:ext cx="1062705" cy="720148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 rot="1462809">
            <a:off x="7107280" y="3022138"/>
            <a:ext cx="126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Económica </a:t>
            </a:r>
            <a:endParaRPr lang="es-MX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7442" y="3793727"/>
            <a:ext cx="856190" cy="684952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 rot="2891220">
            <a:off x="6690249" y="3529257"/>
            <a:ext cx="152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Afectiva </a:t>
            </a:r>
            <a:endParaRPr lang="es-MX" dirty="0"/>
          </a:p>
        </p:txBody>
      </p:sp>
      <p:cxnSp>
        <p:nvCxnSpPr>
          <p:cNvPr id="34" name="Conector recto 33"/>
          <p:cNvCxnSpPr/>
          <p:nvPr/>
        </p:nvCxnSpPr>
        <p:spPr>
          <a:xfrm flipH="1">
            <a:off x="7438893" y="4473622"/>
            <a:ext cx="180125" cy="58158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7890921" y="4422231"/>
            <a:ext cx="442398" cy="50273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2154" y="4954944"/>
            <a:ext cx="702277" cy="936370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 rot="3134003">
            <a:off x="7887450" y="4432440"/>
            <a:ext cx="84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Parcial</a:t>
            </a:r>
            <a:endParaRPr lang="es-MX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8393" y="4900946"/>
            <a:ext cx="765239" cy="1003400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 rot="6353038">
            <a:off x="6927742" y="4972850"/>
            <a:ext cx="139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Total</a:t>
            </a:r>
            <a:endParaRPr lang="es-MX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5244" y="6059615"/>
            <a:ext cx="1288750" cy="721700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7201319" y="5803831"/>
            <a:ext cx="179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Representación</a:t>
            </a:r>
            <a:endParaRPr lang="es-MX" dirty="0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65902" y="5985943"/>
            <a:ext cx="750314" cy="733787"/>
          </a:xfrm>
          <a:prstGeom prst="rect">
            <a:avLst/>
          </a:prstGeom>
        </p:spPr>
      </p:pic>
      <p:cxnSp>
        <p:nvCxnSpPr>
          <p:cNvPr id="45" name="Conector recto 44"/>
          <p:cNvCxnSpPr/>
          <p:nvPr/>
        </p:nvCxnSpPr>
        <p:spPr>
          <a:xfrm>
            <a:off x="6084168" y="5416190"/>
            <a:ext cx="0" cy="4881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 rot="5400000">
            <a:off x="5393639" y="5471153"/>
            <a:ext cx="125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Obsesión </a:t>
            </a:r>
            <a:endParaRPr lang="es-MX" dirty="0"/>
          </a:p>
        </p:txBody>
      </p:sp>
      <p:cxnSp>
        <p:nvCxnSpPr>
          <p:cNvPr id="48" name="Conector recto 47"/>
          <p:cNvCxnSpPr/>
          <p:nvPr/>
        </p:nvCxnSpPr>
        <p:spPr>
          <a:xfrm>
            <a:off x="3447030" y="54026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3447030" y="5402646"/>
            <a:ext cx="476898" cy="42719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31134" y="5901036"/>
            <a:ext cx="673620" cy="733149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0377" y="6001031"/>
            <a:ext cx="725767" cy="725767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0466" y="4930748"/>
            <a:ext cx="898657" cy="943795"/>
          </a:xfrm>
          <a:prstGeom prst="rect">
            <a:avLst/>
          </a:prstGeom>
        </p:spPr>
      </p:pic>
      <p:cxnSp>
        <p:nvCxnSpPr>
          <p:cNvPr id="56" name="Conector recto 55"/>
          <p:cNvCxnSpPr/>
          <p:nvPr/>
        </p:nvCxnSpPr>
        <p:spPr>
          <a:xfrm flipH="1">
            <a:off x="2354652" y="5615445"/>
            <a:ext cx="248608" cy="27586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 flipH="1">
            <a:off x="2028781" y="5272199"/>
            <a:ext cx="49814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 rot="2393861">
            <a:off x="3359736" y="5427220"/>
            <a:ext cx="15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Preocupación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0" name="CuadroTexto 59"/>
          <p:cNvSpPr txBox="1"/>
          <p:nvPr/>
        </p:nvSpPr>
        <p:spPr>
          <a:xfrm rot="8052798">
            <a:off x="1621451" y="5620739"/>
            <a:ext cx="112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Nervios </a:t>
            </a:r>
            <a:endParaRPr lang="es-MX" dirty="0"/>
          </a:p>
        </p:txBody>
      </p:sp>
      <p:sp>
        <p:nvSpPr>
          <p:cNvPr id="61" name="CuadroTexto 60"/>
          <p:cNvSpPr txBox="1"/>
          <p:nvPr/>
        </p:nvSpPr>
        <p:spPr>
          <a:xfrm>
            <a:off x="1751740" y="4865224"/>
            <a:ext cx="110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Ansiedad </a:t>
            </a:r>
            <a:endParaRPr lang="es-MX" dirty="0"/>
          </a:p>
        </p:txBody>
      </p:sp>
      <p:sp>
        <p:nvSpPr>
          <p:cNvPr id="62" name="CuadroTexto 61"/>
          <p:cNvSpPr txBox="1"/>
          <p:nvPr/>
        </p:nvSpPr>
        <p:spPr>
          <a:xfrm rot="18513994">
            <a:off x="3125254" y="4570073"/>
            <a:ext cx="59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Real</a:t>
            </a:r>
            <a:endParaRPr lang="es-MX" dirty="0"/>
          </a:p>
        </p:txBody>
      </p:sp>
      <p:cxnSp>
        <p:nvCxnSpPr>
          <p:cNvPr id="64" name="Conector recto 63"/>
          <p:cNvCxnSpPr/>
          <p:nvPr/>
        </p:nvCxnSpPr>
        <p:spPr>
          <a:xfrm>
            <a:off x="3592668" y="5146142"/>
            <a:ext cx="62901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n 6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64308" y="4669606"/>
            <a:ext cx="804853" cy="845279"/>
          </a:xfrm>
          <a:prstGeom prst="rect">
            <a:avLst/>
          </a:prstGeom>
        </p:spPr>
      </p:pic>
      <p:sp>
        <p:nvSpPr>
          <p:cNvPr id="66" name="CuadroTexto 65"/>
          <p:cNvSpPr txBox="1"/>
          <p:nvPr/>
        </p:nvSpPr>
        <p:spPr>
          <a:xfrm>
            <a:off x="3458776" y="4812394"/>
            <a:ext cx="185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Representación</a:t>
            </a:r>
            <a:endParaRPr lang="es-MX" sz="1200" dirty="0"/>
          </a:p>
        </p:txBody>
      </p:sp>
      <p:cxnSp>
        <p:nvCxnSpPr>
          <p:cNvPr id="71" name="Conector recto 70"/>
          <p:cNvCxnSpPr/>
          <p:nvPr/>
        </p:nvCxnSpPr>
        <p:spPr>
          <a:xfrm flipH="1">
            <a:off x="1751740" y="3136183"/>
            <a:ext cx="488637" cy="49376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adroTexto 71"/>
          <p:cNvSpPr txBox="1"/>
          <p:nvPr/>
        </p:nvSpPr>
        <p:spPr>
          <a:xfrm rot="18934736">
            <a:off x="1464746" y="3095917"/>
            <a:ext cx="97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Deseos </a:t>
            </a:r>
            <a:endParaRPr lang="es-MX" dirty="0"/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0053" y="2121275"/>
            <a:ext cx="713294" cy="566977"/>
          </a:xfrm>
          <a:prstGeom prst="rect">
            <a:avLst/>
          </a:prstGeom>
        </p:spPr>
      </p:pic>
      <p:cxnSp>
        <p:nvCxnSpPr>
          <p:cNvPr id="75" name="Conector recto 74"/>
          <p:cNvCxnSpPr/>
          <p:nvPr/>
        </p:nvCxnSpPr>
        <p:spPr>
          <a:xfrm>
            <a:off x="1969123" y="2429279"/>
            <a:ext cx="311459" cy="1202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n 7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459" y="1888948"/>
            <a:ext cx="1010190" cy="669800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52405" y="3636689"/>
            <a:ext cx="1185492" cy="592746"/>
          </a:xfrm>
          <a:prstGeom prst="rect">
            <a:avLst/>
          </a:prstGeom>
        </p:spPr>
      </p:pic>
      <p:cxnSp>
        <p:nvCxnSpPr>
          <p:cNvPr id="79" name="Conector recto 78"/>
          <p:cNvCxnSpPr/>
          <p:nvPr/>
        </p:nvCxnSpPr>
        <p:spPr>
          <a:xfrm flipH="1">
            <a:off x="827584" y="3793727"/>
            <a:ext cx="3248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agen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896" y="3557534"/>
            <a:ext cx="928338" cy="527138"/>
          </a:xfrm>
          <a:prstGeom prst="rect">
            <a:avLst/>
          </a:prstGeom>
        </p:spPr>
      </p:pic>
      <p:sp>
        <p:nvSpPr>
          <p:cNvPr id="81" name="CuadroTexto 80"/>
          <p:cNvSpPr txBox="1"/>
          <p:nvPr/>
        </p:nvSpPr>
        <p:spPr>
          <a:xfrm>
            <a:off x="827584" y="2642336"/>
            <a:ext cx="134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1er. Lugar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5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14380</TotalTime>
  <Words>53</Words>
  <Application>Microsoft Office PowerPoint</Application>
  <PresentationFormat>Presentación en pantalla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1_Tema de Office</vt:lpstr>
      <vt:lpstr>Salud Física y emocional:  Emociones y Reacciones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Araceli Lozano Rodríguez</cp:lastModifiedBy>
  <cp:revision>113</cp:revision>
  <dcterms:created xsi:type="dcterms:W3CDTF">2012-12-04T21:22:09Z</dcterms:created>
  <dcterms:modified xsi:type="dcterms:W3CDTF">2015-10-28T02:07:35Z</dcterms:modified>
</cp:coreProperties>
</file>